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B12250-524E-4019-972E-A373EE9EC4C5}" v="4" dt="2020-04-28T19:18:58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98D93-1EF3-4863-B8BD-551D85A7E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FD162-DE52-4A61-A0CC-F87FE8C5C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3A30B-14C3-422F-AB97-3FC77DF7C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833F-698A-4E16-9E7B-69254D42AC7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54D84-DA0B-4996-83BD-0F0FE259B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09D6C-4D82-4AF9-841E-6A229715B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D0C-A9A4-45A0-908D-C986841BB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6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20245-F989-43D6-B26D-20C125630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A10F8-F6A9-4B8A-B1F1-7B404C3C1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8418C-0CB9-42AF-A6B4-2D231A4F5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833F-698A-4E16-9E7B-69254D42AC7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DD1A7-787A-492C-8749-1A049088F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84D67-233D-4314-B166-2CE41150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D0C-A9A4-45A0-908D-C986841BB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6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86AD7A-510C-45CB-B7B6-D9D6E48CEC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02BA5-0CE8-4318-BE31-DECD9CF11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D236E-1776-4E23-B356-18C760541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833F-698A-4E16-9E7B-69254D42AC7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E396C-9AE5-4147-81DE-B509BB627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FC547-D705-4114-B4DD-AD9FA9022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D0C-A9A4-45A0-908D-C986841BB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2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6A658-A559-4B0C-9246-E2D7FD47C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8B2C9-0A13-49A5-8F41-F74CAF631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47C41-37E9-43DD-A584-D1FFCFACA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833F-698A-4E16-9E7B-69254D42AC7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5947-4C26-47B5-8723-0D66F0E86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A1108-700E-482D-8980-39D0C732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D0C-A9A4-45A0-908D-C986841BB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6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10A6-C15B-4D13-AE9E-7DC42577D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1B9AC-B713-4CFF-B84B-56AA275A0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51A83-0FB4-4AB7-ACF4-4CCEB0301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833F-698A-4E16-9E7B-69254D42AC7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E4B05-8BF7-48B3-AF25-9D1EC58E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75B16-E8B9-4458-8125-8FB7AC69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D0C-A9A4-45A0-908D-C986841BB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9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BE7E-EA79-44AD-B2A0-0D47C4E9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4D9F-444B-4D45-87B9-DF9E1F2C58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AAAB6-439E-4614-BE11-113BD59E6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946CA-2101-449D-8A46-312562CD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833F-698A-4E16-9E7B-69254D42AC7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1ED97-31A2-4382-928E-2AA8EA66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247E6-8510-4602-B18D-CBF50AF75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D0C-A9A4-45A0-908D-C986841BB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7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8482C-63DE-4E5E-A8AF-59DE70A66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8D9EF-E953-44A3-B096-0CA2E232B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41EBC-B039-4B86-8B12-1591246AC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57884-5CD9-4E97-87BE-99A7084AF1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E1B28-BF81-49B2-8D96-49CD89E85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64E7DD-FC73-49B7-8449-D41C23B40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833F-698A-4E16-9E7B-69254D42AC7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923F53-2085-4724-BF7E-C5B846A5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CC9F7-BE6B-4C4D-8B34-28B66056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D0C-A9A4-45A0-908D-C986841BB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2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818D5-6798-4744-8395-F75DECD3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0FB82-1A4A-4AD4-9F5A-4B7FB0DA3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833F-698A-4E16-9E7B-69254D42AC7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85C46B-F58C-4E87-9BF9-63092E57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53271-9E37-48E1-B2F1-3AAFE98AE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D0C-A9A4-45A0-908D-C986841BB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8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2B9ACB-8195-4733-BBA6-7AC6FDC1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833F-698A-4E16-9E7B-69254D42AC7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49644-FCAC-436D-A03C-3F1E0D81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78C98-E32B-44F4-A29D-9928BFF77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D0C-A9A4-45A0-908D-C986841BB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F27AF-1E17-4CB9-990E-B7F31FFE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008FA-FDEA-42DB-ADF7-B90CC8538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90D171-E07B-460F-8758-A6A79849C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39AA0-A0D4-462A-AB84-C242E5572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833F-698A-4E16-9E7B-69254D42AC7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2BFDC-4C62-4C04-94B5-D7308C63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F928C-A800-49FA-A7C3-94FBD0CE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D0C-A9A4-45A0-908D-C986841BB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7C13A-F290-4203-A4AB-A75B9A7B3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D49A4B-DE28-4E22-BD59-E2E629E40C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9E333-DE61-4782-9551-05231C4E1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A032D-D32B-4DBB-8646-6D84BDC91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833F-698A-4E16-9E7B-69254D42AC7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FCE76-15A2-4806-8DD5-401FDBDC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CAE75-777E-45FB-9B1F-F05B4453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D0C-A9A4-45A0-908D-C986841BB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2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ABC185-C13E-4F50-AC98-9AEC3548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597D6-C6B5-4AEC-9566-76C60BEB9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8714B-2E63-49F3-BF39-5695287E18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B833F-698A-4E16-9E7B-69254D42AC7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8A28D-ACEB-4C3E-9455-835182B3B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667C7-5833-4DA7-8DD7-CF1190634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F6D0C-A9A4-45A0-908D-C986841BB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7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flower&#10;&#10;Description automatically generated">
            <a:extLst>
              <a:ext uri="{FF2B5EF4-FFF2-40B4-BE49-F238E27FC236}">
                <a16:creationId xmlns:a16="http://schemas.microsoft.com/office/drawing/2014/main" id="{E183C0C6-1653-4D86-976A-D521051AF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11" name="Picture 10" descr="A close up of a flower&#10;&#10;Description automatically generated">
            <a:extLst>
              <a:ext uri="{FF2B5EF4-FFF2-40B4-BE49-F238E27FC236}">
                <a16:creationId xmlns:a16="http://schemas.microsoft.com/office/drawing/2014/main" id="{B884B9B0-94D6-4061-AC08-37336F7E6F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0"/>
          <a:stretch/>
        </p:blipFill>
        <p:spPr>
          <a:xfrm>
            <a:off x="6509857" y="0"/>
            <a:ext cx="5682143" cy="6858000"/>
          </a:xfrm>
          <a:prstGeom prst="rect">
            <a:avLst/>
          </a:prstGeom>
        </p:spPr>
      </p:pic>
      <p:sp>
        <p:nvSpPr>
          <p:cNvPr id="6" name="Rectangle: Beveled 5">
            <a:extLst>
              <a:ext uri="{FF2B5EF4-FFF2-40B4-BE49-F238E27FC236}">
                <a16:creationId xmlns:a16="http://schemas.microsoft.com/office/drawing/2014/main" id="{C96E22F8-82D0-418D-B89A-C350C2345313}"/>
              </a:ext>
            </a:extLst>
          </p:cNvPr>
          <p:cNvSpPr/>
          <p:nvPr/>
        </p:nvSpPr>
        <p:spPr>
          <a:xfrm>
            <a:off x="1098958" y="2038343"/>
            <a:ext cx="2567031" cy="3171039"/>
          </a:xfrm>
          <a:prstGeom prst="bevel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F3E2D8-C2C4-489E-8BE3-20927C5D8CDF}"/>
              </a:ext>
            </a:extLst>
          </p:cNvPr>
          <p:cNvSpPr txBox="1"/>
          <p:nvPr/>
        </p:nvSpPr>
        <p:spPr>
          <a:xfrm>
            <a:off x="4320330" y="1937857"/>
            <a:ext cx="6040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Lato" panose="020F0502020204030203" pitchFamily="34" charset="0"/>
              </a:rPr>
              <a:t>Sarah Ida Shaw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FC9768-DE12-45F6-B77F-592C05B51199}"/>
              </a:ext>
            </a:extLst>
          </p:cNvPr>
          <p:cNvSpPr txBox="1"/>
          <p:nvPr/>
        </p:nvSpPr>
        <p:spPr>
          <a:xfrm>
            <a:off x="4320330" y="2901058"/>
            <a:ext cx="60400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</a:rPr>
              <a:t>Future Endeavors:</a:t>
            </a:r>
          </a:p>
          <a:p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</a:rPr>
              <a:t>Sarah is planning on travelling and sharing Tri Delta’s influence abroad.</a:t>
            </a:r>
          </a:p>
          <a:p>
            <a:endParaRPr lang="en-US" sz="2400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</a:rPr>
              <a:t>Favorite Memory:</a:t>
            </a:r>
          </a:p>
          <a:p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</a:rPr>
              <a:t>Founding Tri Delta!</a:t>
            </a:r>
          </a:p>
        </p:txBody>
      </p:sp>
    </p:spTree>
    <p:extLst>
      <p:ext uri="{BB962C8B-B14F-4D97-AF65-F5344CB8AC3E}">
        <p14:creationId xmlns:p14="http://schemas.microsoft.com/office/powerpoint/2010/main" val="248373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E171AF802AD74199540A0BCFC5552C" ma:contentTypeVersion="12" ma:contentTypeDescription="Create a new document." ma:contentTypeScope="" ma:versionID="3f414f2f718bf40d87752fd896a67bc9">
  <xsd:schema xmlns:xsd="http://www.w3.org/2001/XMLSchema" xmlns:xs="http://www.w3.org/2001/XMLSchema" xmlns:p="http://schemas.microsoft.com/office/2006/metadata/properties" xmlns:ns3="056bb6d8-adaa-49f2-9b85-17ab566712db" xmlns:ns4="4724d034-9bc6-4d57-92bc-7d5e03564d43" targetNamespace="http://schemas.microsoft.com/office/2006/metadata/properties" ma:root="true" ma:fieldsID="c1751b1537b8feb654c37adb52c8ac32" ns3:_="" ns4:_="">
    <xsd:import namespace="056bb6d8-adaa-49f2-9b85-17ab566712db"/>
    <xsd:import namespace="4724d034-9bc6-4d57-92bc-7d5e03564d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bb6d8-adaa-49f2-9b85-17ab56671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24d034-9bc6-4d57-92bc-7d5e03564d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66FD2E-A52D-4CF8-B861-B64BF34407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6bb6d8-adaa-49f2-9b85-17ab566712db"/>
    <ds:schemaRef ds:uri="4724d034-9bc6-4d57-92bc-7d5e03564d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06966F-C514-4E67-91BA-B78917185C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EE9995-3B72-42B1-9326-2278570B4D63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056bb6d8-adaa-49f2-9b85-17ab566712db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4724d034-9bc6-4d57-92bc-7d5e03564d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25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Beatty</dc:creator>
  <cp:lastModifiedBy>Erika Beatty</cp:lastModifiedBy>
  <cp:revision>3</cp:revision>
  <dcterms:created xsi:type="dcterms:W3CDTF">2020-04-27T21:30:30Z</dcterms:created>
  <dcterms:modified xsi:type="dcterms:W3CDTF">2020-04-28T19:20:23Z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0x0101001CE171AF802AD74199540A0BCFC5552C</vt:lpwstr>
  </property>
</Properties>
</file>